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4" r:id="rId2"/>
    <p:sldMasterId id="2147483655" r:id="rId3"/>
    <p:sldMasterId id="2147483656" r:id="rId4"/>
    <p:sldMasterId id="2147483738" r:id="rId5"/>
  </p:sldMasterIdLst>
  <p:notesMasterIdLst>
    <p:notesMasterId r:id="rId16"/>
  </p:notesMasterIdLst>
  <p:sldIdLst>
    <p:sldId id="284" r:id="rId6"/>
    <p:sldId id="29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4C8E7"/>
    <a:srgbClr val="FFFF99"/>
    <a:srgbClr val="CE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orient="horz" pos="384"/>
        <p:guide orient="horz" pos="3519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D535377F-B42E-4B1C-8533-AE17C482D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88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7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53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14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6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94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165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05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90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07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22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458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2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25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82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8175" y="773113"/>
            <a:ext cx="6624638" cy="4960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40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585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686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105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6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50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070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705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597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001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25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67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963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19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836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908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46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630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167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389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45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329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08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275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F466F-BDA4-4F18-9C7B-FF0A9A1B0E80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F607B-A47E-422C-9BEF-122CCDB7C526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9A7CB-BEE6-4F99-898E-913F06E8E125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E300C-6FC5-4FC3-AF1A-075E4F50620D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130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D295D-4A77-4DEB-B04C-9F4282A8BC04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28685-4D0C-42D5-8013-B5904CD1FCBC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226C0-9885-4BA9-BBFA-A52CBFEBB775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E1B38-C5EB-4D66-9137-0AFE9CDEDE8F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B613C-1AD7-49D3-885D-F654C5CDBAA6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B4290-6522-4139-852E-05BD9E7F0D2E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955F9-81EA-47C5-8059-9E5C2B437C70}" type="datetime1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2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7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540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255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van de slide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  Tweede niveau</a:t>
            </a:r>
          </a:p>
          <a:p>
            <a:pPr lvl="2"/>
            <a:r>
              <a:rPr lang="en-US" smtClean="0"/>
              <a:t>  Derde niveau</a:t>
            </a:r>
          </a:p>
        </p:txBody>
      </p:sp>
      <p:pic>
        <p:nvPicPr>
          <p:cNvPr id="1028" name="Picture 8" descr="ppt_format_image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HR_Logo_websafe_punt#1015D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OJ-rood_websaf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fond_rood_websaf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542925" indent="-542925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463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6035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607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5179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751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_formate_image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van de slide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  Tweede niveau</a:t>
            </a:r>
          </a:p>
          <a:p>
            <a:pPr lvl="2"/>
            <a:r>
              <a:rPr lang="en-US" smtClean="0"/>
              <a:t>  Derde niveau</a:t>
            </a:r>
          </a:p>
        </p:txBody>
      </p:sp>
      <p:pic>
        <p:nvPicPr>
          <p:cNvPr id="2053" name="Picture 5" descr="HR_Logo_websafe_punt#1015D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OJ-rood_websaf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ond_rood_websaf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8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8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_format_image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52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van de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</p:txBody>
      </p:sp>
      <p:pic>
        <p:nvPicPr>
          <p:cNvPr id="3077" name="Picture 5" descr="HR_Logo_websafe_punt#1015D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OJ-rood_websaf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ond_rood_websaf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van de slide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  Tweede niveau</a:t>
            </a:r>
          </a:p>
          <a:p>
            <a:pPr lvl="2"/>
            <a:r>
              <a:rPr lang="en-US" smtClean="0"/>
              <a:t>  Derde niveau</a:t>
            </a:r>
          </a:p>
        </p:txBody>
      </p:sp>
      <p:pic>
        <p:nvPicPr>
          <p:cNvPr id="4100" name="Picture 4" descr="ppt_format_image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R_Logo_websafe_punt#1015D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OJ-rood_websaf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ond_rood_websaf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9966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927304" cy="47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855296" cy="46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7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6658272" cy="49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328592" cy="50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327833" cy="412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048468" cy="44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729999" cy="418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836712"/>
            <a:ext cx="675075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0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241450" cy="579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3494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Algemene Corporate Presentatie">
  <a:themeElements>
    <a:clrScheme name="1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ege presentatie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Lege presentatie">
  <a:themeElements>
    <a:clrScheme name="4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4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ge presentatie">
  <a:themeElements>
    <a:clrScheme name="2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2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Corporate Presentatie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Algemene Corporate Presentatie</vt:lpstr>
      <vt:lpstr>3_Lege presentatie</vt:lpstr>
      <vt:lpstr>4_Lege presentatie</vt:lpstr>
      <vt:lpstr>2_Lege presentatie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Hogeschool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KraAG</dc:creator>
  <cp:lastModifiedBy>WinkK</cp:lastModifiedBy>
  <cp:revision>32</cp:revision>
  <dcterms:created xsi:type="dcterms:W3CDTF">2012-09-03T13:49:20Z</dcterms:created>
  <dcterms:modified xsi:type="dcterms:W3CDTF">2013-09-26T09:23:59Z</dcterms:modified>
</cp:coreProperties>
</file>